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mbria" panose="02040503050406030204" pitchFamily="18" charset="0"/>
      <p:regular r:id="rId13"/>
      <p:bold r:id="rId14"/>
      <p:italic r:id="rId15"/>
      <p:boldItalic r:id="rId16"/>
    </p:embeddedFont>
    <p:embeddedFont>
      <p:font typeface="Open Sans" panose="020B0606030504020204" pitchFamily="34" charset="0"/>
      <p:regular r:id="rId17"/>
    </p:embeddedFont>
    <p:embeddedFont>
      <p:font typeface="Sitka Heading" pitchFamily="2" charset="0"/>
      <p:regular r:id="rId18"/>
      <p:bold r:id="rId19"/>
      <p:italic r:id="rId20"/>
      <p:boldItalic r:id="rId21"/>
    </p:embeddedFont>
    <p:embeddedFont>
      <p:font typeface="Sitka Subheading" pitchFamily="2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564" autoAdjust="0"/>
  </p:normalViewPr>
  <p:slideViewPr>
    <p:cSldViewPr snapToGrid="0" snapToObjects="1">
      <p:cViewPr varScale="1">
        <p:scale>
          <a:sx n="67" d="100"/>
          <a:sy n="67" d="100"/>
        </p:scale>
        <p:origin x="754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jal chauhan" userId="becff0e28708d7e8" providerId="LiveId" clId="{9304A539-085B-484F-8471-45A6002287F2}"/>
    <pc:docChg chg="undo custSel modSld modMainMaster">
      <pc:chgData name="sejal chauhan" userId="becff0e28708d7e8" providerId="LiveId" clId="{9304A539-085B-484F-8471-45A6002287F2}" dt="2025-08-01T09:40:32.349" v="50" actId="113"/>
      <pc:docMkLst>
        <pc:docMk/>
      </pc:docMkLst>
      <pc:sldChg chg="modSp mod">
        <pc:chgData name="sejal chauhan" userId="becff0e28708d7e8" providerId="LiveId" clId="{9304A539-085B-484F-8471-45A6002287F2}" dt="2025-08-01T09:30:26.409" v="10" actId="1076"/>
        <pc:sldMkLst>
          <pc:docMk/>
          <pc:sldMk cId="0" sldId="256"/>
        </pc:sldMkLst>
        <pc:spChg chg="mod">
          <ac:chgData name="sejal chauhan" userId="becff0e28708d7e8" providerId="LiveId" clId="{9304A539-085B-484F-8471-45A6002287F2}" dt="2025-08-01T09:30:05.623" v="8" actId="255"/>
          <ac:spMkLst>
            <pc:docMk/>
            <pc:sldMk cId="0" sldId="256"/>
            <ac:spMk id="3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9:30:26.409" v="10" actId="1076"/>
          <ac:spMkLst>
            <pc:docMk/>
            <pc:sldMk cId="0" sldId="256"/>
            <ac:spMk id="4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9:29:48.164" v="7" actId="114"/>
          <ac:spMkLst>
            <pc:docMk/>
            <pc:sldMk cId="0" sldId="256"/>
            <ac:spMk id="7" creationId="{00000000-0000-0000-0000-000000000000}"/>
          </ac:spMkLst>
        </pc:spChg>
      </pc:sldChg>
      <pc:sldChg chg="modSp mod">
        <pc:chgData name="sejal chauhan" userId="becff0e28708d7e8" providerId="LiveId" clId="{9304A539-085B-484F-8471-45A6002287F2}" dt="2025-08-01T09:30:48.210" v="11" actId="12"/>
        <pc:sldMkLst>
          <pc:docMk/>
          <pc:sldMk cId="0" sldId="257"/>
        </pc:sldMkLst>
        <pc:spChg chg="mod">
          <ac:chgData name="sejal chauhan" userId="becff0e28708d7e8" providerId="LiveId" clId="{9304A539-085B-484F-8471-45A6002287F2}" dt="2025-08-01T04:38:30.803" v="6" actId="1076"/>
          <ac:spMkLst>
            <pc:docMk/>
            <pc:sldMk cId="0" sldId="257"/>
            <ac:spMk id="3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9:30:48.210" v="11" actId="12"/>
          <ac:spMkLst>
            <pc:docMk/>
            <pc:sldMk cId="0" sldId="257"/>
            <ac:spMk id="4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4:37:42.385" v="1" actId="255"/>
          <ac:spMkLst>
            <pc:docMk/>
            <pc:sldMk cId="0" sldId="257"/>
            <ac:spMk id="5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4:37:49.530" v="2" actId="255"/>
          <ac:spMkLst>
            <pc:docMk/>
            <pc:sldMk cId="0" sldId="257"/>
            <ac:spMk id="6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4:37:57.947" v="3" actId="255"/>
          <ac:spMkLst>
            <pc:docMk/>
            <pc:sldMk cId="0" sldId="257"/>
            <ac:spMk id="7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4:38:11.496" v="4" actId="255"/>
          <ac:spMkLst>
            <pc:docMk/>
            <pc:sldMk cId="0" sldId="257"/>
            <ac:spMk id="8" creationId="{00000000-0000-0000-0000-000000000000}"/>
          </ac:spMkLst>
        </pc:spChg>
      </pc:sldChg>
      <pc:sldChg chg="modSp mod">
        <pc:chgData name="sejal chauhan" userId="becff0e28708d7e8" providerId="LiveId" clId="{9304A539-085B-484F-8471-45A6002287F2}" dt="2025-08-01T09:31:31.276" v="13" actId="255"/>
        <pc:sldMkLst>
          <pc:docMk/>
          <pc:sldMk cId="0" sldId="258"/>
        </pc:sldMkLst>
        <pc:spChg chg="mod">
          <ac:chgData name="sejal chauhan" userId="becff0e28708d7e8" providerId="LiveId" clId="{9304A539-085B-484F-8471-45A6002287F2}" dt="2025-08-01T09:31:31.276" v="13" actId="255"/>
          <ac:spMkLst>
            <pc:docMk/>
            <pc:sldMk cId="0" sldId="258"/>
            <ac:spMk id="2" creationId="{00000000-0000-0000-0000-000000000000}"/>
          </ac:spMkLst>
        </pc:spChg>
      </pc:sldChg>
      <pc:sldChg chg="modSp mod">
        <pc:chgData name="sejal chauhan" userId="becff0e28708d7e8" providerId="LiveId" clId="{9304A539-085B-484F-8471-45A6002287F2}" dt="2025-08-01T09:31:53.355" v="15" actId="255"/>
        <pc:sldMkLst>
          <pc:docMk/>
          <pc:sldMk cId="0" sldId="259"/>
        </pc:sldMkLst>
        <pc:spChg chg="mod">
          <ac:chgData name="sejal chauhan" userId="becff0e28708d7e8" providerId="LiveId" clId="{9304A539-085B-484F-8471-45A6002287F2}" dt="2025-08-01T09:31:53.355" v="15" actId="255"/>
          <ac:spMkLst>
            <pc:docMk/>
            <pc:sldMk cId="0" sldId="259"/>
            <ac:spMk id="2" creationId="{00000000-0000-0000-0000-000000000000}"/>
          </ac:spMkLst>
        </pc:spChg>
      </pc:sldChg>
      <pc:sldChg chg="modSp mod">
        <pc:chgData name="sejal chauhan" userId="becff0e28708d7e8" providerId="LiveId" clId="{9304A539-085B-484F-8471-45A6002287F2}" dt="2025-08-01T09:32:15.722" v="16" actId="255"/>
        <pc:sldMkLst>
          <pc:docMk/>
          <pc:sldMk cId="0" sldId="260"/>
        </pc:sldMkLst>
        <pc:spChg chg="mod">
          <ac:chgData name="sejal chauhan" userId="becff0e28708d7e8" providerId="LiveId" clId="{9304A539-085B-484F-8471-45A6002287F2}" dt="2025-08-01T09:32:15.722" v="16" actId="255"/>
          <ac:spMkLst>
            <pc:docMk/>
            <pc:sldMk cId="0" sldId="260"/>
            <ac:spMk id="3" creationId="{00000000-0000-0000-0000-000000000000}"/>
          </ac:spMkLst>
        </pc:spChg>
      </pc:sldChg>
      <pc:sldChg chg="addSp delSp modSp mod">
        <pc:chgData name="sejal chauhan" userId="becff0e28708d7e8" providerId="LiveId" clId="{9304A539-085B-484F-8471-45A6002287F2}" dt="2025-08-01T09:35:51.742" v="31" actId="1440"/>
        <pc:sldMkLst>
          <pc:docMk/>
          <pc:sldMk cId="0" sldId="261"/>
        </pc:sldMkLst>
        <pc:spChg chg="mod">
          <ac:chgData name="sejal chauhan" userId="becff0e28708d7e8" providerId="LiveId" clId="{9304A539-085B-484F-8471-45A6002287F2}" dt="2025-08-01T09:35:11.153" v="26" actId="1076"/>
          <ac:spMkLst>
            <pc:docMk/>
            <pc:sldMk cId="0" sldId="261"/>
            <ac:spMk id="2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9:33:39.758" v="23" actId="255"/>
          <ac:spMkLst>
            <pc:docMk/>
            <pc:sldMk cId="0" sldId="261"/>
            <ac:spMk id="6" creationId="{00000000-0000-0000-0000-000000000000}"/>
          </ac:spMkLst>
        </pc:spChg>
        <pc:spChg chg="add del mod">
          <ac:chgData name="sejal chauhan" userId="becff0e28708d7e8" providerId="LiveId" clId="{9304A539-085B-484F-8471-45A6002287F2}" dt="2025-08-01T09:33:14.130" v="22" actId="21"/>
          <ac:spMkLst>
            <pc:docMk/>
            <pc:sldMk cId="0" sldId="261"/>
            <ac:spMk id="7" creationId="{5F0E9779-3B14-797B-4349-13A0AF9A7C51}"/>
          </ac:spMkLst>
        </pc:spChg>
        <pc:picChg chg="mod">
          <ac:chgData name="sejal chauhan" userId="becff0e28708d7e8" providerId="LiveId" clId="{9304A539-085B-484F-8471-45A6002287F2}" dt="2025-08-01T09:35:43.515" v="30" actId="1440"/>
          <ac:picMkLst>
            <pc:docMk/>
            <pc:sldMk cId="0" sldId="261"/>
            <ac:picMk id="3" creationId="{00000000-0000-0000-0000-000000000000}"/>
          </ac:picMkLst>
        </pc:picChg>
        <pc:picChg chg="mod">
          <ac:chgData name="sejal chauhan" userId="becff0e28708d7e8" providerId="LiveId" clId="{9304A539-085B-484F-8471-45A6002287F2}" dt="2025-08-01T09:35:51.742" v="31" actId="1440"/>
          <ac:picMkLst>
            <pc:docMk/>
            <pc:sldMk cId="0" sldId="261"/>
            <ac:picMk id="4" creationId="{00000000-0000-0000-0000-000000000000}"/>
          </ac:picMkLst>
        </pc:picChg>
      </pc:sldChg>
      <pc:sldChg chg="modSp mod">
        <pc:chgData name="sejal chauhan" userId="becff0e28708d7e8" providerId="LiveId" clId="{9304A539-085B-484F-8471-45A6002287F2}" dt="2025-08-01T09:40:32.349" v="50" actId="113"/>
        <pc:sldMkLst>
          <pc:docMk/>
          <pc:sldMk cId="0" sldId="262"/>
        </pc:sldMkLst>
        <pc:spChg chg="mod">
          <ac:chgData name="sejal chauhan" userId="becff0e28708d7e8" providerId="LiveId" clId="{9304A539-085B-484F-8471-45A6002287F2}" dt="2025-08-01T09:36:27.033" v="34" actId="1076"/>
          <ac:spMkLst>
            <pc:docMk/>
            <pc:sldMk cId="0" sldId="262"/>
            <ac:spMk id="2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9:38:38.432" v="40" actId="17032"/>
          <ac:spMkLst>
            <pc:docMk/>
            <pc:sldMk cId="0" sldId="262"/>
            <ac:spMk id="3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9:39:23.024" v="41" actId="207"/>
          <ac:spMkLst>
            <pc:docMk/>
            <pc:sldMk cId="0" sldId="262"/>
            <ac:spMk id="4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9:40:12.427" v="47" actId="113"/>
          <ac:spMkLst>
            <pc:docMk/>
            <pc:sldMk cId="0" sldId="262"/>
            <ac:spMk id="5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9:40:20.453" v="48" actId="113"/>
          <ac:spMkLst>
            <pc:docMk/>
            <pc:sldMk cId="0" sldId="262"/>
            <ac:spMk id="6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9:39:28.290" v="42" actId="207"/>
          <ac:spMkLst>
            <pc:docMk/>
            <pc:sldMk cId="0" sldId="262"/>
            <ac:spMk id="8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9:40:28.171" v="49" actId="113"/>
          <ac:spMkLst>
            <pc:docMk/>
            <pc:sldMk cId="0" sldId="262"/>
            <ac:spMk id="9" creationId="{00000000-0000-0000-0000-000000000000}"/>
          </ac:spMkLst>
        </pc:spChg>
        <pc:spChg chg="mod">
          <ac:chgData name="sejal chauhan" userId="becff0e28708d7e8" providerId="LiveId" clId="{9304A539-085B-484F-8471-45A6002287F2}" dt="2025-08-01T09:40:32.349" v="50" actId="113"/>
          <ac:spMkLst>
            <pc:docMk/>
            <pc:sldMk cId="0" sldId="262"/>
            <ac:spMk id="10" creationId="{00000000-0000-0000-0000-000000000000}"/>
          </ac:spMkLst>
        </pc:spChg>
      </pc:sldChg>
      <pc:sldMasterChg chg="modSldLayout">
        <pc:chgData name="sejal chauhan" userId="becff0e28708d7e8" providerId="LiveId" clId="{9304A539-085B-484F-8471-45A6002287F2}" dt="2025-08-01T09:35:12.798" v="27"/>
        <pc:sldMasterMkLst>
          <pc:docMk/>
          <pc:sldMasterMk cId="114899340" sldId="2147483660"/>
        </pc:sldMasterMkLst>
        <pc:sldLayoutChg chg="addSp delSp">
          <pc:chgData name="sejal chauhan" userId="becff0e28708d7e8" providerId="LiveId" clId="{9304A539-085B-484F-8471-45A6002287F2}" dt="2025-08-01T09:35:12.798" v="27"/>
          <pc:sldLayoutMkLst>
            <pc:docMk/>
            <pc:sldMasterMk cId="114899340" sldId="2147483660"/>
            <pc:sldLayoutMk cId="3485978879" sldId="2147483672"/>
          </pc:sldLayoutMkLst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485978879" sldId="2147483672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485978879" sldId="2147483672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12.798" v="27"/>
            <ac:picMkLst>
              <pc:docMk/>
              <pc:sldMasterMk cId="114899340" sldId="2147483660"/>
              <pc:sldLayoutMk cId="3485978879" sldId="2147483672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12.798" v="27"/>
          <pc:sldLayoutMkLst>
            <pc:docMk/>
            <pc:sldMasterMk cId="114899340" sldId="2147483660"/>
            <pc:sldLayoutMk cId="3147143274" sldId="2147483673"/>
          </pc:sldLayoutMkLst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147143274" sldId="2147483673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147143274" sldId="2147483673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12.798" v="27"/>
            <ac:picMkLst>
              <pc:docMk/>
              <pc:sldMasterMk cId="114899340" sldId="2147483660"/>
              <pc:sldLayoutMk cId="3147143274" sldId="2147483673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12.798" v="27"/>
          <pc:sldLayoutMkLst>
            <pc:docMk/>
            <pc:sldMasterMk cId="114899340" sldId="2147483660"/>
            <pc:sldLayoutMk cId="3922281329" sldId="2147483674"/>
          </pc:sldLayoutMkLst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922281329" sldId="2147483674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922281329" sldId="2147483674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12.798" v="27"/>
            <ac:picMkLst>
              <pc:docMk/>
              <pc:sldMasterMk cId="114899340" sldId="2147483660"/>
              <pc:sldLayoutMk cId="3922281329" sldId="2147483674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12.798" v="27"/>
          <pc:sldLayoutMkLst>
            <pc:docMk/>
            <pc:sldMasterMk cId="114899340" sldId="2147483660"/>
            <pc:sldLayoutMk cId="3466810603" sldId="2147483675"/>
          </pc:sldLayoutMkLst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466810603" sldId="2147483675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466810603" sldId="2147483675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12.798" v="27"/>
            <ac:picMkLst>
              <pc:docMk/>
              <pc:sldMasterMk cId="114899340" sldId="2147483660"/>
              <pc:sldLayoutMk cId="3466810603" sldId="2147483675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12.798" v="27"/>
          <pc:sldLayoutMkLst>
            <pc:docMk/>
            <pc:sldMasterMk cId="114899340" sldId="2147483660"/>
            <pc:sldLayoutMk cId="3771489228" sldId="2147483676"/>
          </pc:sldLayoutMkLst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771489228" sldId="2147483676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771489228" sldId="2147483676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12.798" v="27"/>
            <ac:picMkLst>
              <pc:docMk/>
              <pc:sldMasterMk cId="114899340" sldId="2147483660"/>
              <pc:sldLayoutMk cId="3771489228" sldId="2147483676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12.798" v="27"/>
          <pc:sldLayoutMkLst>
            <pc:docMk/>
            <pc:sldMasterMk cId="114899340" sldId="2147483660"/>
            <pc:sldLayoutMk cId="1592320455" sldId="2147483677"/>
          </pc:sldLayoutMkLst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1592320455" sldId="2147483677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1592320455" sldId="2147483677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12.798" v="27"/>
            <ac:picMkLst>
              <pc:docMk/>
              <pc:sldMasterMk cId="114899340" sldId="2147483660"/>
              <pc:sldLayoutMk cId="1592320455" sldId="2147483677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12.798" v="27"/>
          <pc:sldLayoutMkLst>
            <pc:docMk/>
            <pc:sldMasterMk cId="114899340" sldId="2147483660"/>
            <pc:sldLayoutMk cId="3371512033" sldId="2147483678"/>
          </pc:sldLayoutMkLst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371512033" sldId="2147483678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371512033" sldId="2147483678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12.798" v="27"/>
            <ac:picMkLst>
              <pc:docMk/>
              <pc:sldMasterMk cId="114899340" sldId="2147483660"/>
              <pc:sldLayoutMk cId="3371512033" sldId="2147483678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12.798" v="27"/>
          <pc:sldLayoutMkLst>
            <pc:docMk/>
            <pc:sldMasterMk cId="114899340" sldId="2147483660"/>
            <pc:sldLayoutMk cId="1619355687" sldId="2147483679"/>
          </pc:sldLayoutMkLst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1619355687" sldId="2147483679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1619355687" sldId="2147483679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12.798" v="27"/>
            <ac:picMkLst>
              <pc:docMk/>
              <pc:sldMasterMk cId="114899340" sldId="2147483660"/>
              <pc:sldLayoutMk cId="1619355687" sldId="2147483679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12.798" v="27"/>
          <pc:sldLayoutMkLst>
            <pc:docMk/>
            <pc:sldMasterMk cId="114899340" sldId="2147483660"/>
            <pc:sldLayoutMk cId="3059889165" sldId="2147483680"/>
          </pc:sldLayoutMkLst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059889165" sldId="2147483680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059889165" sldId="2147483680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12.798" v="27"/>
            <ac:picMkLst>
              <pc:docMk/>
              <pc:sldMasterMk cId="114899340" sldId="2147483660"/>
              <pc:sldLayoutMk cId="3059889165" sldId="2147483680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12.798" v="27"/>
          <pc:sldLayoutMkLst>
            <pc:docMk/>
            <pc:sldMasterMk cId="114899340" sldId="2147483660"/>
            <pc:sldLayoutMk cId="3205336987" sldId="2147483681"/>
          </pc:sldLayoutMkLst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205336987" sldId="2147483681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12.798" v="27"/>
            <ac:spMkLst>
              <pc:docMk/>
              <pc:sldMasterMk cId="114899340" sldId="2147483660"/>
              <pc:sldLayoutMk cId="3205336987" sldId="2147483681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12.798" v="27"/>
            <ac:picMkLst>
              <pc:docMk/>
              <pc:sldMasterMk cId="114899340" sldId="2147483660"/>
              <pc:sldLayoutMk cId="3205336987" sldId="2147483681"/>
              <ac:picMk id="4" creationId="{00000000-0000-0000-0000-000000000000}"/>
            </ac:picMkLst>
          </pc:picChg>
        </pc:sldLayoutChg>
      </pc:sldMasterChg>
      <pc:sldMasterChg chg="modSldLayout">
        <pc:chgData name="sejal chauhan" userId="becff0e28708d7e8" providerId="LiveId" clId="{9304A539-085B-484F-8471-45A6002287F2}" dt="2025-08-01T09:35:22.278" v="29"/>
        <pc:sldMasterMkLst>
          <pc:docMk/>
          <pc:sldMasterMk cId="2181386318" sldId="2147483660"/>
        </pc:sldMasterMkLst>
        <pc:sldLayoutChg chg="addSp delSp">
          <pc:chgData name="sejal chauhan" userId="becff0e28708d7e8" providerId="LiveId" clId="{9304A539-085B-484F-8471-45A6002287F2}" dt="2025-08-01T09:35:22.278" v="29"/>
          <pc:sldLayoutMkLst>
            <pc:docMk/>
            <pc:sldMasterMk cId="2181386318" sldId="2147483660"/>
            <pc:sldLayoutMk cId="1975208629" sldId="2147483678"/>
          </pc:sldLayoutMkLst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1975208629" sldId="2147483678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1975208629" sldId="2147483678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22.278" v="29"/>
            <ac:picMkLst>
              <pc:docMk/>
              <pc:sldMasterMk cId="2181386318" sldId="2147483660"/>
              <pc:sldLayoutMk cId="1975208629" sldId="2147483678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22.278" v="29"/>
          <pc:sldLayoutMkLst>
            <pc:docMk/>
            <pc:sldMasterMk cId="2181386318" sldId="2147483660"/>
            <pc:sldLayoutMk cId="1867159553" sldId="2147483679"/>
          </pc:sldLayoutMkLst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1867159553" sldId="2147483679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1867159553" sldId="2147483679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22.278" v="29"/>
            <ac:picMkLst>
              <pc:docMk/>
              <pc:sldMasterMk cId="2181386318" sldId="2147483660"/>
              <pc:sldLayoutMk cId="1867159553" sldId="2147483679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22.278" v="29"/>
          <pc:sldLayoutMkLst>
            <pc:docMk/>
            <pc:sldMasterMk cId="2181386318" sldId="2147483660"/>
            <pc:sldLayoutMk cId="1452524843" sldId="2147483680"/>
          </pc:sldLayoutMkLst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1452524843" sldId="2147483680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1452524843" sldId="2147483680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22.278" v="29"/>
            <ac:picMkLst>
              <pc:docMk/>
              <pc:sldMasterMk cId="2181386318" sldId="2147483660"/>
              <pc:sldLayoutMk cId="1452524843" sldId="2147483680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22.278" v="29"/>
          <pc:sldLayoutMkLst>
            <pc:docMk/>
            <pc:sldMasterMk cId="2181386318" sldId="2147483660"/>
            <pc:sldLayoutMk cId="1174585238" sldId="2147483681"/>
          </pc:sldLayoutMkLst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1174585238" sldId="2147483681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1174585238" sldId="2147483681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22.278" v="29"/>
            <ac:picMkLst>
              <pc:docMk/>
              <pc:sldMasterMk cId="2181386318" sldId="2147483660"/>
              <pc:sldLayoutMk cId="1174585238" sldId="2147483681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22.278" v="29"/>
          <pc:sldLayoutMkLst>
            <pc:docMk/>
            <pc:sldMasterMk cId="2181386318" sldId="2147483660"/>
            <pc:sldLayoutMk cId="865533598" sldId="2147483682"/>
          </pc:sldLayoutMkLst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865533598" sldId="2147483682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865533598" sldId="2147483682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22.278" v="29"/>
            <ac:picMkLst>
              <pc:docMk/>
              <pc:sldMasterMk cId="2181386318" sldId="2147483660"/>
              <pc:sldLayoutMk cId="865533598" sldId="2147483682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22.278" v="29"/>
          <pc:sldLayoutMkLst>
            <pc:docMk/>
            <pc:sldMasterMk cId="2181386318" sldId="2147483660"/>
            <pc:sldLayoutMk cId="2411196017" sldId="2147483683"/>
          </pc:sldLayoutMkLst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2411196017" sldId="2147483683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2411196017" sldId="2147483683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22.278" v="29"/>
            <ac:picMkLst>
              <pc:docMk/>
              <pc:sldMasterMk cId="2181386318" sldId="2147483660"/>
              <pc:sldLayoutMk cId="2411196017" sldId="2147483683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22.278" v="29"/>
          <pc:sldLayoutMkLst>
            <pc:docMk/>
            <pc:sldMasterMk cId="2181386318" sldId="2147483660"/>
            <pc:sldLayoutMk cId="2937593111" sldId="2147483684"/>
          </pc:sldLayoutMkLst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2937593111" sldId="2147483684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2937593111" sldId="2147483684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22.278" v="29"/>
            <ac:picMkLst>
              <pc:docMk/>
              <pc:sldMasterMk cId="2181386318" sldId="2147483660"/>
              <pc:sldLayoutMk cId="2937593111" sldId="2147483684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22.278" v="29"/>
          <pc:sldLayoutMkLst>
            <pc:docMk/>
            <pc:sldMasterMk cId="2181386318" sldId="2147483660"/>
            <pc:sldLayoutMk cId="2147363583" sldId="2147483685"/>
          </pc:sldLayoutMkLst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2147363583" sldId="2147483685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2147363583" sldId="2147483685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22.278" v="29"/>
            <ac:picMkLst>
              <pc:docMk/>
              <pc:sldMasterMk cId="2181386318" sldId="2147483660"/>
              <pc:sldLayoutMk cId="2147363583" sldId="2147483685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22.278" v="29"/>
          <pc:sldLayoutMkLst>
            <pc:docMk/>
            <pc:sldMasterMk cId="2181386318" sldId="2147483660"/>
            <pc:sldLayoutMk cId="3395466619" sldId="2147483686"/>
          </pc:sldLayoutMkLst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3395466619" sldId="2147483686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3395466619" sldId="2147483686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22.278" v="29"/>
            <ac:picMkLst>
              <pc:docMk/>
              <pc:sldMasterMk cId="2181386318" sldId="2147483660"/>
              <pc:sldLayoutMk cId="3395466619" sldId="2147483686"/>
              <ac:picMk id="4" creationId="{00000000-0000-0000-0000-000000000000}"/>
            </ac:picMkLst>
          </pc:picChg>
        </pc:sldLayoutChg>
        <pc:sldLayoutChg chg="addSp delSp">
          <pc:chgData name="sejal chauhan" userId="becff0e28708d7e8" providerId="LiveId" clId="{9304A539-085B-484F-8471-45A6002287F2}" dt="2025-08-01T09:35:22.278" v="29"/>
          <pc:sldLayoutMkLst>
            <pc:docMk/>
            <pc:sldMasterMk cId="2181386318" sldId="2147483660"/>
            <pc:sldLayoutMk cId="2398637330" sldId="2147483687"/>
          </pc:sldLayoutMkLst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2398637330" sldId="2147483687"/>
              <ac:spMk id="2" creationId="{00000000-0000-0000-0000-000000000000}"/>
            </ac:spMkLst>
          </pc:spChg>
          <pc:spChg chg="add del">
            <ac:chgData name="sejal chauhan" userId="becff0e28708d7e8" providerId="LiveId" clId="{9304A539-085B-484F-8471-45A6002287F2}" dt="2025-08-01T09:35:22.278" v="29"/>
            <ac:spMkLst>
              <pc:docMk/>
              <pc:sldMasterMk cId="2181386318" sldId="2147483660"/>
              <pc:sldLayoutMk cId="2398637330" sldId="2147483687"/>
              <ac:spMk id="3" creationId="{00000000-0000-0000-0000-000000000000}"/>
            </ac:spMkLst>
          </pc:spChg>
          <pc:picChg chg="add del">
            <ac:chgData name="sejal chauhan" userId="becff0e28708d7e8" providerId="LiveId" clId="{9304A539-085B-484F-8471-45A6002287F2}" dt="2025-08-01T09:35:22.278" v="29"/>
            <ac:picMkLst>
              <pc:docMk/>
              <pc:sldMasterMk cId="2181386318" sldId="2147483660"/>
              <pc:sldLayoutMk cId="2398637330" sldId="2147483687"/>
              <ac:picMk id="4" creationId="{00000000-0000-0000-0000-000000000000}"/>
            </ac:picMkLst>
          </pc:pic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3952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11289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56473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8000" b="1" dirty="0">
                <a:solidFill>
                  <a:srgbClr val="333F70"/>
                </a:solidFill>
                <a:latin typeface="Sitka Subheading" pitchFamily="2" charset="0"/>
                <a:ea typeface="Unbounded Bold" pitchFamily="34" charset="-122"/>
                <a:cs typeface="Unbounded Bold" pitchFamily="34" charset="-120"/>
              </a:rPr>
              <a:t>EchoWeather</a:t>
            </a:r>
            <a:endParaRPr lang="en-US" sz="8000" dirty="0">
              <a:latin typeface="Sitka Subheading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1042145" y="3487103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400" i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~ A Weather Forecast Application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93790" y="4283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901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42146" y="7303262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550"/>
              </a:lnSpc>
              <a:buNone/>
            </a:pPr>
            <a:r>
              <a:rPr lang="en-US" sz="2200" i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~ Sejal Chauhan</a:t>
            </a:r>
            <a:endParaRPr lang="en-US" sz="2200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402448" y="3228855"/>
            <a:ext cx="7731717" cy="2332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8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Thank</a:t>
            </a:r>
            <a:r>
              <a:rPr lang="en-US" sz="6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 </a:t>
            </a:r>
            <a:r>
              <a:rPr lang="en-US" sz="8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You</a:t>
            </a:r>
            <a:r>
              <a:rPr lang="en-US" sz="6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!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4547235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9611" y="1041054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Sitka Heading" pitchFamily="2" charset="0"/>
                <a:ea typeface="Unbounded Bold" pitchFamily="34" charset="-122"/>
                <a:cs typeface="Unbounded Bold" pitchFamily="34" charset="-120"/>
              </a:rPr>
              <a:t>Introduction</a:t>
            </a: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 to EchoWeather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69612" y="225301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1F713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EchoWeather is a simple weather app that lets users check the current weather and a five-day forecast for any city.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93789" y="339369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Built using React and Vite for a fast, user-friendly interface</a:t>
            </a:r>
            <a:r>
              <a:rPr lang="en-US" sz="1750" b="1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11010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Fetches real-time data from the OpenWeatherMap API</a:t>
            </a:r>
            <a:r>
              <a:rPr lang="en-US" sz="1750" b="1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82148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Features include city search, temperature, humidity, wind speed, forecast, and a theme toggle (light/dark mode).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93790" y="589576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b="1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design–works smoothly on both desktop and mobile devices.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11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33F70"/>
                </a:solidFill>
                <a:latin typeface="Cambria" panose="02040503050406030204" pitchFamily="18" charset="0"/>
                <a:ea typeface="Cambria" panose="02040503050406030204" pitchFamily="18" charset="0"/>
                <a:cs typeface="Unbounded Bold" pitchFamily="34" charset="-120"/>
              </a:rPr>
              <a:t>Key Features</a:t>
            </a:r>
            <a:endParaRPr lang="en-US" sz="4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70867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559135"/>
            <a:ext cx="33071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Real-time Weather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0495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conditions at a glance.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70867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5-Day Forecast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40495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Plan your week with confidence.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708672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Theme Toggle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40495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Customize your viewing experience.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79432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93790" y="5829895"/>
            <a:ext cx="33443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Responsive Design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93790" y="632031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 experience on any device.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5893" y="4979432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35893" y="5829895"/>
            <a:ext cx="39238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Robust Error Handling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5235893" y="632031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Graceful recovery from issues.</a:t>
            </a:r>
            <a:endParaRPr lang="en-US" sz="17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77995" y="4979432"/>
            <a:ext cx="566976" cy="56697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9677995" y="5829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City Search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9677995" y="632031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Find weather for any location.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5964"/>
            <a:ext cx="66251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33F70"/>
                </a:solidFill>
                <a:latin typeface="Cambria" panose="02040503050406030204" pitchFamily="18" charset="0"/>
                <a:ea typeface="Cambria" panose="02040503050406030204" pitchFamily="18" charset="0"/>
                <a:cs typeface="Unbounded Bold" pitchFamily="34" charset="-120"/>
              </a:rPr>
              <a:t>Technologies Used</a:t>
            </a:r>
            <a:endParaRPr lang="en-US" sz="4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70867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React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0495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UI components.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70867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Vite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40495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Fast development setup.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708672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3559135"/>
            <a:ext cx="39552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OpenWeatherMap API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404955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Reliable weather data source.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79432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93790" y="5829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CSS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93790" y="632031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Styled user interface.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5893" y="4979432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35893" y="5829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HTML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5235893" y="632031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Structural foundation of web pages.</a:t>
            </a:r>
            <a:endParaRPr lang="en-US" sz="17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77995" y="4979432"/>
            <a:ext cx="566976" cy="56697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9677995" y="5829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GitHub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9677995" y="632031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Version control and collaboration.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8773" y="727829"/>
            <a:ext cx="7498913" cy="588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Sitka Subheading" pitchFamily="2" charset="0"/>
                <a:ea typeface="Unbounded Bold" pitchFamily="34" charset="-122"/>
                <a:cs typeface="Unbounded Bold" pitchFamily="34" charset="-120"/>
              </a:rPr>
              <a:t>How</a:t>
            </a: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 </a:t>
            </a:r>
            <a:r>
              <a:rPr lang="en-US" sz="4400" b="1" dirty="0">
                <a:solidFill>
                  <a:srgbClr val="333F70"/>
                </a:solidFill>
                <a:latin typeface="Sitka Subheading" pitchFamily="2" charset="0"/>
                <a:ea typeface="Unbounded Bold" pitchFamily="34" charset="-122"/>
                <a:cs typeface="Unbounded Bold" pitchFamily="34" charset="-120"/>
              </a:rPr>
              <a:t>EchoWeather</a:t>
            </a: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 </a:t>
            </a:r>
            <a:r>
              <a:rPr lang="en-US" sz="4400" b="1" dirty="0">
                <a:solidFill>
                  <a:srgbClr val="333F70"/>
                </a:solidFill>
                <a:latin typeface="Sitka Subheading" pitchFamily="2" charset="0"/>
                <a:ea typeface="Unbounded Bold" pitchFamily="34" charset="-122"/>
                <a:cs typeface="Unbounded Bold" pitchFamily="34" charset="-120"/>
              </a:rPr>
              <a:t>Works</a:t>
            </a:r>
            <a:endParaRPr lang="en-US" sz="4400" dirty="0">
              <a:latin typeface="Sitka Subheading" pitchFamily="2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773" y="1598414"/>
            <a:ext cx="941189" cy="112942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88200" y="1786652"/>
            <a:ext cx="2405182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Enter City Name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788200" y="2193608"/>
            <a:ext cx="66970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 types a city name in the search bar.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773" y="2727841"/>
            <a:ext cx="941189" cy="112942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88200" y="2916079"/>
            <a:ext cx="2352913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Send Request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1788200" y="3323034"/>
            <a:ext cx="66970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app sends a request to the OpenWeatherMap API to get weather data.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773" y="3857268"/>
            <a:ext cx="941189" cy="138564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88200" y="4045506"/>
            <a:ext cx="3476030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Receive &amp; Process Data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1788200" y="4452461"/>
            <a:ext cx="6697028" cy="602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API sends back current weather and 5-day forecast information, which the app then processes.</a:t>
            </a:r>
            <a:endParaRPr lang="en-US" sz="14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773" y="5242917"/>
            <a:ext cx="941189" cy="112942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88200" y="5431155"/>
            <a:ext cx="2352913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Display Results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1788200" y="5838111"/>
            <a:ext cx="66970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app shows the weather details and forecast on the screen.</a:t>
            </a:r>
            <a:endParaRPr lang="en-US" sz="145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773" y="6372344"/>
            <a:ext cx="941189" cy="1129427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788200" y="6560582"/>
            <a:ext cx="2352913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Handle Errors</a:t>
            </a:r>
            <a:endParaRPr lang="en-US" sz="1850" dirty="0"/>
          </a:p>
        </p:txBody>
      </p:sp>
      <p:sp>
        <p:nvSpPr>
          <p:cNvPr id="18" name="Text 10"/>
          <p:cNvSpPr/>
          <p:nvPr/>
        </p:nvSpPr>
        <p:spPr>
          <a:xfrm>
            <a:off x="1788200" y="6967538"/>
            <a:ext cx="6697028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If there’s an error (like city not found), an error message is displayed.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68474" y="372314"/>
            <a:ext cx="5693450" cy="699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Sitka Subheading" pitchFamily="2" charset="0"/>
                <a:ea typeface="Unbounded Bold" pitchFamily="34" charset="-122"/>
                <a:cs typeface="Unbounded Bold" pitchFamily="34" charset="-120"/>
              </a:rPr>
              <a:t>Visual</a:t>
            </a: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 </a:t>
            </a:r>
            <a:r>
              <a:rPr lang="en-US" sz="4400" b="1" dirty="0">
                <a:solidFill>
                  <a:srgbClr val="333F70"/>
                </a:solidFill>
                <a:latin typeface="Sitka Subheading" pitchFamily="2" charset="0"/>
                <a:ea typeface="Unbounded Bold" pitchFamily="34" charset="-122"/>
                <a:cs typeface="Unbounded Bold" pitchFamily="34" charset="-120"/>
              </a:rPr>
              <a:t>Design/UI</a:t>
            </a:r>
            <a:endParaRPr lang="en-US" sz="4400" dirty="0">
              <a:latin typeface="Sitka Subheading" pitchFamily="2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025" y="1769745"/>
            <a:ext cx="5989664" cy="51214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1950" y="1428274"/>
            <a:ext cx="2962850" cy="58263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 1"/>
          <p:cNvSpPr/>
          <p:nvPr/>
        </p:nvSpPr>
        <p:spPr>
          <a:xfrm>
            <a:off x="8956834" y="6443067"/>
            <a:ext cx="4897398" cy="358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1264356" y="7405511"/>
            <a:ext cx="12582374" cy="451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 u="sng" dirty="0">
                <a:solidFill>
                  <a:srgbClr val="204C8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b="1" dirty="0">
                <a:solidFill>
                  <a:srgbClr val="204C8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                                                                                    </a:t>
            </a:r>
            <a:r>
              <a:rPr lang="en-US" sz="2400" b="1" u="sng" dirty="0">
                <a:solidFill>
                  <a:srgbClr val="204C8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UI Design</a:t>
            </a:r>
            <a:endParaRPr lang="en-US" sz="2400" u="sng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1202"/>
            <a:ext cx="81361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333F70"/>
                </a:solidFill>
                <a:latin typeface="Sitka Subheading" pitchFamily="2" charset="0"/>
                <a:ea typeface="Unbounded Bold" pitchFamily="34" charset="-122"/>
                <a:cs typeface="Unbounded Bold" pitchFamily="34" charset="-120"/>
              </a:rPr>
              <a:t>Challenges &amp; Solutions</a:t>
            </a:r>
            <a:endParaRPr lang="en-US" sz="5400" dirty="0">
              <a:latin typeface="Sitka Subheading" pitchFamily="2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221713"/>
            <a:ext cx="6634757" cy="3489030"/>
          </a:xfrm>
          <a:prstGeom prst="roundRect">
            <a:avLst>
              <a:gd name="adj" fmla="val 3674"/>
            </a:avLst>
          </a:prstGeom>
          <a:solidFill>
            <a:srgbClr val="FFFFFF"/>
          </a:solidFill>
          <a:ln w="30480">
            <a:solidFill>
              <a:srgbClr val="BCDBD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36568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API Security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1051084" y="4212741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Problem</a:t>
            </a:r>
            <a:r>
              <a:rPr lang="en-US" sz="1750" b="1" dirty="0">
                <a:solidFill>
                  <a:schemeClr val="accent6">
                    <a:lumMod val="7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</a:t>
            </a:r>
            <a:r>
              <a:rPr lang="en-US" sz="1750" dirty="0">
                <a:solidFill>
                  <a:schemeClr val="accent6">
                    <a:lumMod val="7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Exposing API keys client-side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51084" y="4864537"/>
            <a:ext cx="6185094" cy="1438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chemeClr val="accent6">
                    <a:lumMod val="7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Solution: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 learned to store it in an environment variable using a .env file, which is excluded from the public repository.</a:t>
            </a:r>
            <a:endParaRPr lang="en-US" sz="1750" b="1" dirty="0"/>
          </a:p>
        </p:txBody>
      </p:sp>
      <p:sp>
        <p:nvSpPr>
          <p:cNvPr id="7" name="Shape 5"/>
          <p:cNvSpPr/>
          <p:nvPr/>
        </p:nvSpPr>
        <p:spPr>
          <a:xfrm>
            <a:off x="7428547" y="3205282"/>
            <a:ext cx="6829320" cy="3489030"/>
          </a:xfrm>
          <a:prstGeom prst="roundRect">
            <a:avLst>
              <a:gd name="adj" fmla="val 3674"/>
            </a:avLst>
          </a:prstGeom>
          <a:solidFill>
            <a:srgbClr val="FFFFFF"/>
          </a:solidFill>
          <a:ln w="30480">
            <a:solidFill>
              <a:srgbClr val="BCDBD4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85842" y="3620178"/>
            <a:ext cx="589347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Responsive Design Across Devices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Text 7"/>
          <p:cNvSpPr/>
          <p:nvPr/>
        </p:nvSpPr>
        <p:spPr>
          <a:xfrm>
            <a:off x="7653378" y="4147387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chemeClr val="accent6">
                    <a:lumMod val="7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Problem: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Adapting UI across various screen sizes.</a:t>
            </a:r>
            <a:endParaRPr lang="en-US" sz="1750" b="1" dirty="0"/>
          </a:p>
        </p:txBody>
      </p:sp>
      <p:sp>
        <p:nvSpPr>
          <p:cNvPr id="10" name="Text 8"/>
          <p:cNvSpPr/>
          <p:nvPr/>
        </p:nvSpPr>
        <p:spPr>
          <a:xfrm>
            <a:off x="7685842" y="4908040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chemeClr val="accent6">
                    <a:lumMod val="7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Solution: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Used a mobile-first approach with flexible CSS and media queries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49886"/>
            <a:ext cx="77262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Future Improvements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988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8860" y="494133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97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Geolocation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467112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Automatic weather for current location.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56884" y="48988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41955" y="494133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94000" y="497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Weather Alerts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94000" y="5467112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Notifications for severe conditions.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2836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78860" y="63261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361509"/>
            <a:ext cx="33981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Detailed Forecasts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851928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Hourly and extended weather insights.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56884" y="62836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541955" y="63261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94000" y="6361509"/>
            <a:ext cx="30615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Interactive Maps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94000" y="68519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 weather patterns and radar.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6425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131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EchoWeather combines modern tech with user-centric design.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33125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3565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Key Learnings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05610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design, API integration, and robust error handling.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880253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1146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Future Vision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5605105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Continuous improvement for a more dynamic and informative app.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103</TotalTime>
  <Words>413</Words>
  <Application>Microsoft Office PowerPoint</Application>
  <PresentationFormat>Custom</PresentationFormat>
  <Paragraphs>85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Open Sans</vt:lpstr>
      <vt:lpstr>Cambria</vt:lpstr>
      <vt:lpstr>Unbounded Bold</vt:lpstr>
      <vt:lpstr>Sitka Heading</vt:lpstr>
      <vt:lpstr>Sitka Subheading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sejal chauhan</cp:lastModifiedBy>
  <cp:revision>3</cp:revision>
  <dcterms:created xsi:type="dcterms:W3CDTF">2025-07-31T17:57:14Z</dcterms:created>
  <dcterms:modified xsi:type="dcterms:W3CDTF">2025-08-01T09:41:21Z</dcterms:modified>
</cp:coreProperties>
</file>